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7289A88E-FEC3-478E-9052-57698191DEAA}"/>
    <pc:docChg chg="modSld">
      <pc:chgData name="" userId="" providerId="" clId="Web-{7289A88E-FEC3-478E-9052-57698191DEAA}" dt="2019-04-27T05:15:58.123" v="34" actId="20577"/>
      <pc:docMkLst>
        <pc:docMk/>
      </pc:docMkLst>
      <pc:sldChg chg="modSp">
        <pc:chgData name="" userId="" providerId="" clId="Web-{7289A88E-FEC3-478E-9052-57698191DEAA}" dt="2019-04-27T05:15:58.123" v="33" actId="20577"/>
        <pc:sldMkLst>
          <pc:docMk/>
          <pc:sldMk cId="2044503343" sldId="256"/>
        </pc:sldMkLst>
        <pc:spChg chg="mod">
          <ac:chgData name="" userId="" providerId="" clId="Web-{7289A88E-FEC3-478E-9052-57698191DEAA}" dt="2019-04-27T05:15:58.123" v="33" actId="20577"/>
          <ac:spMkLst>
            <pc:docMk/>
            <pc:sldMk cId="2044503343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380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8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4243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771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88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7014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04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2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0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128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SewWorld’s</a:t>
            </a:r>
            <a:r>
              <a:rPr lang="en-US" dirty="0"/>
              <a:t> Needs and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cap="none" dirty="0" err="1"/>
              <a:t>Shamia</a:t>
            </a:r>
            <a:r>
              <a:rPr lang="en-US" cap="none" dirty="0"/>
              <a:t> Kirk</a:t>
            </a:r>
          </a:p>
          <a:p>
            <a:r>
              <a:rPr lang="en-US" cap="none" dirty="0"/>
              <a:t>Colorado Technical University</a:t>
            </a:r>
          </a:p>
        </p:txBody>
      </p:sp>
    </p:spTree>
    <p:extLst>
      <p:ext uri="{BB962C8B-B14F-4D97-AF65-F5344CB8AC3E}">
        <p14:creationId xmlns:p14="http://schemas.microsoft.com/office/powerpoint/2010/main" val="204450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Hardware precisely refers to the physical elements that make an electronic system or a computer.</a:t>
            </a:r>
          </a:p>
          <a:p>
            <a:r>
              <a:rPr lang="en-US" sz="2400" dirty="0"/>
              <a:t>Examples of hardware are CPU, memory, hard drive, and monitor.</a:t>
            </a:r>
          </a:p>
          <a:p>
            <a:r>
              <a:rPr lang="en-US" sz="2400" dirty="0"/>
              <a:t>A computer functions with the collaboration between the hardware, software and firmware.</a:t>
            </a:r>
          </a:p>
          <a:p>
            <a:r>
              <a:rPr lang="en-US" sz="2400" dirty="0"/>
              <a:t>Availability of appropriate hardware such as CPU’s in the healthcare industry helps improve efficiency of service provision and reduces costs. </a:t>
            </a:r>
          </a:p>
        </p:txBody>
      </p:sp>
    </p:spTree>
    <p:extLst>
      <p:ext uri="{BB962C8B-B14F-4D97-AF65-F5344CB8AC3E}">
        <p14:creationId xmlns:p14="http://schemas.microsoft.com/office/powerpoint/2010/main" val="3429066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Software are the programs that instruct a computer to do specific tasks. </a:t>
            </a:r>
          </a:p>
          <a:p>
            <a:r>
              <a:rPr lang="en-US" sz="2200" dirty="0"/>
              <a:t>Software is often divided into two categories that is application software and system software. </a:t>
            </a:r>
          </a:p>
          <a:p>
            <a:r>
              <a:rPr lang="en-US" sz="2200" dirty="0"/>
              <a:t>Application software include all the programs that do real work for users including database management system, spreadsheet.</a:t>
            </a:r>
          </a:p>
          <a:p>
            <a:r>
              <a:rPr lang="en-US" sz="2200" dirty="0"/>
              <a:t>System software include all the utilities that enable a computer to function including the operating system. </a:t>
            </a:r>
          </a:p>
          <a:p>
            <a:r>
              <a:rPr lang="en-US" sz="2200" dirty="0"/>
              <a:t>Software improve patient outcome due to better record organization and alerts.</a:t>
            </a:r>
          </a:p>
        </p:txBody>
      </p:sp>
    </p:spTree>
    <p:extLst>
      <p:ext uri="{BB962C8B-B14F-4D97-AF65-F5344CB8AC3E}">
        <p14:creationId xmlns:p14="http://schemas.microsoft.com/office/powerpoint/2010/main" val="3616300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Telecommunication precisely means the ex=change of information via electronic means over a certain distance. </a:t>
            </a:r>
          </a:p>
          <a:p>
            <a:r>
              <a:rPr lang="en-US" sz="2200" dirty="0"/>
              <a:t>Telecommunication incorporates all form of voice, data and video transmission. </a:t>
            </a:r>
          </a:p>
          <a:p>
            <a:r>
              <a:rPr lang="en-US" sz="2200" dirty="0"/>
              <a:t>Telecommunication includes a wide rage of information transmitting technologies including telegraphs, internet, radio and television, satellites, fiber optic, microwave communication, and telephones (wired and wireless).</a:t>
            </a:r>
          </a:p>
          <a:p>
            <a:r>
              <a:rPr lang="en-US" sz="2200" dirty="0"/>
              <a:t>Healthcare facilities use telecommunication to share patient data hence constituting better care. </a:t>
            </a:r>
          </a:p>
        </p:txBody>
      </p:sp>
    </p:spTree>
    <p:extLst>
      <p:ext uri="{BB962C8B-B14F-4D97-AF65-F5344CB8AC3E}">
        <p14:creationId xmlns:p14="http://schemas.microsoft.com/office/powerpoint/2010/main" val="3575382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Network is simply a world wide system of computer networks.</a:t>
            </a:r>
          </a:p>
          <a:p>
            <a:r>
              <a:rPr lang="en-US" sz="2400" dirty="0"/>
              <a:t>World Wide Web (WWW) is the widely used part of internet. </a:t>
            </a:r>
          </a:p>
          <a:p>
            <a:r>
              <a:rPr lang="en-US" sz="2400" dirty="0"/>
              <a:t>Via the use of the web, an individual is able to access billions of pages of information. </a:t>
            </a:r>
          </a:p>
          <a:p>
            <a:r>
              <a:rPr lang="en-US" sz="2400" dirty="0"/>
              <a:t>Health care professionals are able to access different information via the internet that add to their skill hence being able to provide quality care.</a:t>
            </a:r>
          </a:p>
        </p:txBody>
      </p:sp>
    </p:spTree>
    <p:extLst>
      <p:ext uri="{BB962C8B-B14F-4D97-AF65-F5344CB8AC3E}">
        <p14:creationId xmlns:p14="http://schemas.microsoft.com/office/powerpoint/2010/main" val="502815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 formation technology precisely refers to the use of computers and networking devices , insfrastructure and processes in creating , processing, storing, securing and exchanging any form of electronic data. </a:t>
            </a:r>
          </a:p>
          <a:p>
            <a:r>
              <a:rPr lang="en-US" sz="2400" dirty="0"/>
              <a:t>Information technology incorporates both hardware and software tool for effective functioning.</a:t>
            </a:r>
          </a:p>
          <a:p>
            <a:r>
              <a:rPr lang="en-US" sz="2400" dirty="0"/>
              <a:t>Due to the use of information technology, medical offices can now precisely send and receive digital information from different knowledgeable doctors.</a:t>
            </a:r>
          </a:p>
        </p:txBody>
      </p:sp>
    </p:spTree>
    <p:extLst>
      <p:ext uri="{BB962C8B-B14F-4D97-AF65-F5344CB8AC3E}">
        <p14:creationId xmlns:p14="http://schemas.microsoft.com/office/powerpoint/2010/main" val="4018545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Management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751544"/>
          </a:xfrm>
        </p:spPr>
        <p:txBody>
          <a:bodyPr>
            <a:noAutofit/>
          </a:bodyPr>
          <a:lstStyle/>
          <a:p>
            <a:r>
              <a:rPr lang="en-US" sz="3000" dirty="0"/>
              <a:t>Database management system is usually a software package that is precisely designed to define, manage, retrieve and manipulate data in a database. </a:t>
            </a:r>
          </a:p>
          <a:p>
            <a:r>
              <a:rPr lang="en-US" sz="3000" dirty="0"/>
              <a:t>Some examples of Database management systems are MySQL, SQL Server, dBase, FoxPro and many more.</a:t>
            </a:r>
          </a:p>
          <a:p>
            <a:r>
              <a:rPr lang="en-US" sz="3000" dirty="0"/>
              <a:t>Database management systems helps secure data in healthcare facilities.</a:t>
            </a:r>
          </a:p>
        </p:txBody>
      </p:sp>
    </p:spTree>
    <p:extLst>
      <p:ext uri="{BB962C8B-B14F-4D97-AF65-F5344CB8AC3E}">
        <p14:creationId xmlns:p14="http://schemas.microsoft.com/office/powerpoint/2010/main" val="337637810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444</TotalTime>
  <Words>422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Badge</vt:lpstr>
      <vt:lpstr>SewWorld’s Needs and System</vt:lpstr>
      <vt:lpstr>Hardware</vt:lpstr>
      <vt:lpstr>Software</vt:lpstr>
      <vt:lpstr>Telecommunication</vt:lpstr>
      <vt:lpstr>Internet</vt:lpstr>
      <vt:lpstr>Information Technology</vt:lpstr>
      <vt:lpstr>Database Management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SewWorld’s Needs and System</dc:title>
  <dc:creator>user</dc:creator>
  <cp:lastModifiedBy>MORRIS</cp:lastModifiedBy>
  <cp:revision>13</cp:revision>
  <dcterms:created xsi:type="dcterms:W3CDTF">2019-04-26T19:20:39Z</dcterms:created>
  <dcterms:modified xsi:type="dcterms:W3CDTF">2019-04-27T05:16:17Z</dcterms:modified>
</cp:coreProperties>
</file>